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0" r:id="rId4"/>
    <p:sldId id="261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62" r:id="rId13"/>
    <p:sldId id="263" r:id="rId14"/>
    <p:sldId id="282" r:id="rId15"/>
    <p:sldId id="284" r:id="rId16"/>
    <p:sldId id="266" r:id="rId17"/>
    <p:sldId id="267" r:id="rId18"/>
    <p:sldId id="268" r:id="rId19"/>
    <p:sldId id="269" r:id="rId20"/>
    <p:sldId id="270" r:id="rId21"/>
    <p:sldId id="283" r:id="rId22"/>
    <p:sldId id="273" r:id="rId23"/>
    <p:sldId id="272" r:id="rId24"/>
    <p:sldId id="285" r:id="rId25"/>
    <p:sldId id="27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8"/>
    <a:srgbClr val="1DE9B6"/>
    <a:srgbClr val="00C853"/>
    <a:srgbClr val="323C57"/>
    <a:srgbClr val="91EF70"/>
    <a:srgbClr val="76FF03"/>
    <a:srgbClr val="666699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82" autoAdjust="0"/>
  </p:normalViewPr>
  <p:slideViewPr>
    <p:cSldViewPr snapToGrid="0">
      <p:cViewPr varScale="1">
        <p:scale>
          <a:sx n="110" d="100"/>
          <a:sy n="110" d="100"/>
        </p:scale>
        <p:origin x="4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9450-5184-4742-AD98-DBB52DA61B8B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EEFDB-F9C8-4C74-97CC-AD68155AE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25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52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6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38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C22B-4C0F-4B3A-A908-A919BC1FA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B607BB-FCF5-4D53-8ABB-543303B5E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C4223-C00B-4E74-8107-A33D5426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208C5-F90C-4B98-B547-A2A93050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97A094-B6B7-47E0-81B4-FBE8A38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66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5CAFA-EA00-4057-9BEF-E7138D39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8A5850-E6A7-47AA-81D1-9E99C358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548C2A-5F39-407D-A5E6-71DB7F83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7F59B2-E627-41F4-850F-03256A9F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25791-CDA8-4129-A469-9FA7FA50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1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95BE94-10F8-4E3D-836E-B357E1368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6A60B5-CA96-4721-89BB-B53590CF0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DF186-274E-4DF7-BCA0-5A78319F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C3353-459E-4433-BF40-A3C2A444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D68CC5-6E8E-4E4A-B6A5-238E8828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6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6F66-F55F-4961-84E1-19498C54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475AF-7A74-4BF8-AB4C-F46AE181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FD82CB-BA27-466C-B9DD-F767E7F2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DB1DC-6756-49D9-9C8C-46B45948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9520E-C988-41A9-B8EA-E25D6314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9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BAFA2-2736-4535-85CE-8D8AC4A7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1C292-893E-46B8-A44E-2AA0AE858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DE5FE-3B05-4E50-9E1D-EF1FA04C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76FF0B-53E4-4B1F-9A40-0F54A559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3E328-8646-4C69-82BF-20BA18BC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8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76A9-B1D4-4A1F-A57E-EE207F0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69BA6-38A8-4E00-A37A-A03023059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BBC953-0515-45CC-8906-B4B6DED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794642-337F-4B17-B083-0F720B9B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F231D0-AD77-4EF7-896F-E56C95F5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06DF86-2895-40F9-87D4-1A83EE8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12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070AB-2DEA-4C93-81DB-7B886EE7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87D96-0557-4E5E-808D-CEB1A3DF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FA8255-52EC-4528-ABF2-5E6C3C0C2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7BAB88-B458-4D27-8651-3F806322E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6951DB-0A4D-4F2E-A5D4-94E1B96CD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F26D2C-3081-4138-8D47-F684C24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65F5C4-9DFC-4C42-B752-69B40DC6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F1C8C4-455A-4CE0-8DFB-79CC80BA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81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DBD9C-6915-49D7-B6BC-160BDC32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C83048-FB79-4766-960E-15DBE58B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4E4B4D-0B9B-4F2E-BA42-76B304D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EF7EDA-EE98-4206-B39F-86FC5B92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40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F33542-D6C7-4349-9172-565D3A05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D69866-62CC-4C88-9A32-20B7D575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484233-C83C-45A3-98A6-006363C5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88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C4405-2294-4350-907F-57FFAD17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548BF-22A6-4319-9400-ACF94033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A9B055-0564-4261-A478-FC91CB483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8C3DC-10D5-4339-9999-60A1191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C2372-3D76-4E6C-9489-A376AC1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66914-2777-4F01-AA88-B5B638E4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5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22193-8B48-4992-AEFE-6B6323D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BF08AB-071F-4CF6-B894-52D6C38ED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6D7814-5E26-487D-821E-F0ECC4A86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6CF0C7-7560-47BB-AB6A-A6E9F8FF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318D15-3B04-47AD-BB26-C2F94615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50AF2-4136-4A36-A000-6BD83C21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1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6F31D7-4605-4BA7-B8BA-26BB0832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A28666-31EC-44CE-8C1C-CABCC76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5A149-59D3-4428-93D4-FD2308E89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C0EC4-1298-4D47-A780-D6876BD43F6D}" type="datetimeFigureOut">
              <a:rPr lang="es-ES" smtClean="0"/>
              <a:t>26/06/2018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911866-A8B1-446F-B483-00A1F6BE1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6CA83D-6F1C-401C-A1EF-9F3812BD6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07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.svg"/><Relationship Id="rId7" Type="http://schemas.openxmlformats.org/officeDocument/2006/relationships/image" Target="../media/image6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C43B437D-4600-41AE-BE47-0DC768E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DE807F2F-8074-4F96-988A-BA05EC357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63E26BF-1B40-4AFF-B675-5AA36EE5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C994B3A-B33E-43DD-9395-CC43DA6D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60EC463-18D6-471B-990A-88AC7FDD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0881E3E-3F68-4B08-B622-8C00289ED41E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09F670-0434-4C7D-9EAF-721FB9A0FD9C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FUNCIONAL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0F04A9-9061-4E15-8A54-E01A65EF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97" y="2245000"/>
            <a:ext cx="2024148" cy="35984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8A6960-A385-4A68-9419-F28EACEC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641" y="2244999"/>
            <a:ext cx="2024149" cy="35984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B2DE59-09EB-438F-B020-8BA27DC7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86" y="2244998"/>
            <a:ext cx="2024150" cy="35984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2CDCF0-F7AF-4872-9878-045C5010F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131" y="2244998"/>
            <a:ext cx="2024150" cy="35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354A6FBC-6901-4D48-A0A8-05DF8B3C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B14EA90-B63F-4666-8368-62BF545AD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A7AB8D7A-78E8-4DDD-87F2-6CA5F965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E19AF-2310-4AA5-B3B1-593AF9F5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93" y="2329036"/>
            <a:ext cx="1913385" cy="34073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7AC245-520F-4145-B641-FD6E4BE81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668" y="2329036"/>
            <a:ext cx="1913385" cy="34073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888A2E-BBCB-418B-9297-8D866CFA6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17" y="2329035"/>
            <a:ext cx="1913386" cy="3407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A34530-C463-4850-BEFC-0016850DF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992" y="2329035"/>
            <a:ext cx="1913386" cy="34073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F73FB64-6E17-4211-95D8-BE7E8AD9A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6567" y="2329035"/>
            <a:ext cx="1913386" cy="340740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14A0701-298F-46BA-8F60-E8C6440C81EF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C6BD77-4331-4F9A-97D6-B12B471F6B05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PRUEBAS DE CAMPO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787D0EC8-7AA6-4478-A722-E3060A60F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3F72465-D67F-4812-8887-CE2C7F28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A2032B4-A37F-4196-8477-FE997EE7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8E2C4C2-6E56-46F5-AFB3-ACE638DF157C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E11987-EDC6-40FD-A31E-5190ECF5984D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NACIONALES</a:t>
            </a:r>
          </a:p>
        </p:txBody>
      </p:sp>
      <p:pic>
        <p:nvPicPr>
          <p:cNvPr id="1028" name="Picture 4" descr="https://lh6.googleusercontent.com/h_St91QnuQL2hV7C33gM3Wo2k3gE6_l2Rb_wHmNt1rM6p-34JSnrHaEBLUxWxmzJe3Bo7uwxUgDUuXNTYy4kd_qxGqnHAQzEiZuTwVthUNuG1h2ZtaY6JeXe-udQC5ASDrEoAEF4">
            <a:extLst>
              <a:ext uri="{FF2B5EF4-FFF2-40B4-BE49-F238E27FC236}">
                <a16:creationId xmlns:a16="http://schemas.microsoft.com/office/drawing/2014/main" id="{16F2EBFC-4156-4007-ACD0-6EEFB1389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103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Nguz3rhUe9FjgIFaMpNt15Bzc7ZORSitGDJIhqYD27JRHCOA4DJ1jxXXFikVAq7udzK8z9Z7yXRYADAKH60i52AAbq3rEbBv5OLose4-Mztm6dCWnLENSsW6z9L6S40Hxrbkkvt8">
            <a:extLst>
              <a:ext uri="{FF2B5EF4-FFF2-40B4-BE49-F238E27FC236}">
                <a16:creationId xmlns:a16="http://schemas.microsoft.com/office/drawing/2014/main" id="{F444AA3E-9299-42C9-A5C5-885E988A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4" y="360920"/>
            <a:ext cx="1714500" cy="8763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7" name="Imagen 6" descr="Imagen que contiene mujer&#10;&#10;Descripción generada con confianza alta">
            <a:extLst>
              <a:ext uri="{FF2B5EF4-FFF2-40B4-BE49-F238E27FC236}">
                <a16:creationId xmlns:a16="http://schemas.microsoft.com/office/drawing/2014/main" id="{3FC92B6F-5C7A-48A5-954E-EBD2BDE91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3017" y="-2177"/>
            <a:ext cx="12188983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99E4EE-4466-41E5-80B6-94805FE22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79" y="152792"/>
            <a:ext cx="4886325" cy="1685925"/>
          </a:xfrm>
          <a:prstGeom prst="rect">
            <a:avLst/>
          </a:prstGeom>
        </p:spPr>
      </p:pic>
      <p:pic>
        <p:nvPicPr>
          <p:cNvPr id="16" name="Picture 2" descr="https://lh4.googleusercontent.com/7DIW9f61QtFfP6EQ-xQILbDNjTe_WUHk4qh6cgIRxUp-mauYyluDk02wy5PEXrL7tl3lh7vzwZIgNyZ8r706Ew1CkBDts0POqR14DCnwCByPB-f6OmwOoTaNjHqocYUehYPggCw5">
            <a:extLst>
              <a:ext uri="{FF2B5EF4-FFF2-40B4-BE49-F238E27FC236}">
                <a16:creationId xmlns:a16="http://schemas.microsoft.com/office/drawing/2014/main" id="{11387793-0A95-45D5-A8B5-1FC1AFB83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5"/>
          <a:stretch/>
        </p:blipFill>
        <p:spPr bwMode="auto">
          <a:xfrm>
            <a:off x="0" y="-435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1fT8gFnPuUdU-TCruj5ZdYmejtcTU70bMaXjJ2jIHQ5wNuzpxEWfYK3iHRNzoc4hX-evNnTBrfO6PNPgWaCLtjge2Sck00M4Q0AdJOzwF8GbYUTwGCe21CLsVhyzK32G64J_qb4q">
            <a:extLst>
              <a:ext uri="{FF2B5EF4-FFF2-40B4-BE49-F238E27FC236}">
                <a16:creationId xmlns:a16="http://schemas.microsoft.com/office/drawing/2014/main" id="{59339A40-56F5-4A01-BE62-E4866158C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35698" r="17792" b="38442"/>
          <a:stretch/>
        </p:blipFill>
        <p:spPr bwMode="auto">
          <a:xfrm>
            <a:off x="8166216" y="226016"/>
            <a:ext cx="3630335" cy="10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6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31706 0.2136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067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03151 0.383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0026 0.2078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0724 0.35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32279 0.2064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103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0273 0.3935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48AC76-B1E4-4144-A87D-34E373A61651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975DAC6-41C4-4763-B148-A9316CA20AA5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INTERNACIONALES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052" name="Picture 4" descr="https://lh6.googleusercontent.com/iJGdna12i1t2x6lk0suMMERx3c9ntbOLDG8lNo0CHZWj42tIAvnx-LDSvObJHB4IuXrPzXToD5J9u9kzjaC_SesE2myBSkoB27zUlfA5PNQ7RjfWGOAWl8GClFzx3pBGKS-UPsuY">
            <a:extLst>
              <a:ext uri="{FF2B5EF4-FFF2-40B4-BE49-F238E27FC236}">
                <a16:creationId xmlns:a16="http://schemas.microsoft.com/office/drawing/2014/main" id="{70F4E865-1048-4AFA-93B7-04C78CC3E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-298" r="-6" b="1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N_LiTS4BT1bI2AeHBWTG7ECWFMAjv68bOAGQUg6bbHDSaeodkODLtgFLQXuPeib2eNP2VspedgGCGFPKtv8QE5Rtpcuvu-rPLuIDKoBRGKPZMBUux4tDfdtrbdAH_bnHYJSe0Hx">
            <a:extLst>
              <a:ext uri="{FF2B5EF4-FFF2-40B4-BE49-F238E27FC236}">
                <a16:creationId xmlns:a16="http://schemas.microsoft.com/office/drawing/2014/main" id="{57A3569D-74B1-417A-9ACF-FC4EA1C0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36846" r="18619" b="36215"/>
          <a:stretch/>
        </p:blipFill>
        <p:spPr bwMode="auto">
          <a:xfrm>
            <a:off x="1338152" y="500822"/>
            <a:ext cx="2034746" cy="5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9U4Wvg3G7P9PUvnO7mIrISOx76LHhzglshsspJEvqELA78G_UFO5pElZeiPM_DB0XIot-hbLsp6i1IpkuL-oXbIQ-w1s4brGolauLt5W8_6hvMGAyKS8GvYZEy-HPXoCpAVmW_mg">
            <a:extLst>
              <a:ext uri="{FF2B5EF4-FFF2-40B4-BE49-F238E27FC236}">
                <a16:creationId xmlns:a16="http://schemas.microsoft.com/office/drawing/2014/main" id="{6C83FA9F-C90A-4213-AE94-7C6D69D4A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QBU5bZyJNToQgfxRynpKQOq93TTjR-PGtVv0nUgh-4QjT7Dwie2XPCDQZI0BzYpM_IuxHN9y5wp9o-RjgHwxwfg4vwVtQUy6UZ2kse-hBpiEq0FSKY1kZZ0A9RASqoOLGm2q4rUt">
            <a:extLst>
              <a:ext uri="{FF2B5EF4-FFF2-40B4-BE49-F238E27FC236}">
                <a16:creationId xmlns:a16="http://schemas.microsoft.com/office/drawing/2014/main" id="{3F2B1599-367B-4340-B341-08796A6D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34716" r="11048" b="34914"/>
          <a:stretch/>
        </p:blipFill>
        <p:spPr bwMode="auto">
          <a:xfrm>
            <a:off x="9684623" y="219216"/>
            <a:ext cx="1902941" cy="6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EA0D33-5B7A-4ABB-8803-6E194375BA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"/>
          <a:stretch/>
        </p:blipFill>
        <p:spPr>
          <a:xfrm>
            <a:off x="0" y="0"/>
            <a:ext cx="12204013" cy="6886429"/>
          </a:xfrm>
          <a:prstGeom prst="rect">
            <a:avLst/>
          </a:prstGeom>
        </p:spPr>
      </p:pic>
      <p:pic>
        <p:nvPicPr>
          <p:cNvPr id="2058" name="Picture 10" descr="https://lh6.googleusercontent.com/ocrR0iqzf_-j-oMchtK2tELu26H4fa6PdjKZwIMh_evZni5MW75BOyN26AyvlnfaDa7mn4SZCx93jJqVzEL8ZVJHOanIRFjG5JsnMcx_V6_KQg5i70b9nl4KJtvTiiqwtRtkaoXE">
            <a:extLst>
              <a:ext uri="{FF2B5EF4-FFF2-40B4-BE49-F238E27FC236}">
                <a16:creationId xmlns:a16="http://schemas.microsoft.com/office/drawing/2014/main" id="{C1CD8027-17B3-4992-9EC5-4AB14B43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38840" r="9618" b="38646"/>
          <a:stretch/>
        </p:blipFill>
        <p:spPr bwMode="auto">
          <a:xfrm>
            <a:off x="1225296" y="2899363"/>
            <a:ext cx="4206298" cy="11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9974 0.18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0052 0.4099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1997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7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724 0.417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29388 0.1993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99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52435 -0.0002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CCC6B21-1D73-4F0E-A43D-54D952AAA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3585"/>
              </p:ext>
            </p:extLst>
          </p:nvPr>
        </p:nvGraphicFramePr>
        <p:xfrm>
          <a:off x="1042416" y="1837465"/>
          <a:ext cx="9665208" cy="39049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8151">
                  <a:extLst>
                    <a:ext uri="{9D8B030D-6E8A-4147-A177-3AD203B41FA5}">
                      <a16:colId xmlns:a16="http://schemas.microsoft.com/office/drawing/2014/main" val="2339213845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956921852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189016393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41891598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804236780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981618896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174279429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079630899"/>
                    </a:ext>
                  </a:extLst>
                </a:gridCol>
              </a:tblGrid>
              <a:tr h="521687">
                <a:tc>
                  <a:txBody>
                    <a:bodyPr/>
                    <a:lstStyle/>
                    <a:p>
                      <a:pPr algn="ctr"/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Eco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ParkEyes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Chipichape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Parkifi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Rover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Park Smart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ParqueaMe</a:t>
                      </a:r>
                      <a:endParaRPr lang="es-CO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3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Estado del parqueadero en tiempo real desde cualquier ubicación.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b="1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04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Detección de espacios disponibles y ocupados.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Busca de parqueaderos con la voz.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2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Ruta desde la posición del usuario hasta un espacio de parqueo seleccionado.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11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1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6BEB066-D9E8-4535-BFD5-876601DD7BF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09713" y="2038351"/>
            <a:ext cx="9172575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3E118F-E251-48E5-B411-D36D4BA5E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043113"/>
            <a:ext cx="1141413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83F83D-CDC0-4CDB-8602-4F2353CC6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E338CC3-4FC4-4423-B76E-164445EC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1D137F4-C57A-42DB-ABDE-7BEE8566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D933A4B-1101-46AF-8E0B-15E55413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3939159-4590-475C-9B70-FE0B8626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944A5A2-43BE-4AF3-B112-771796D3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9E83180-1ED3-4439-BE5F-1DFD18BB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9F66485-ABB7-461F-A3BD-DC88C59CB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536826"/>
            <a:ext cx="1141413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EB30BB7-FC63-41F7-9D87-4D119CD7F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34820EF-E1EA-45F2-BC65-BBC717557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31074F6-3F19-44B6-A663-7D2DB3AA8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8197F61C-F3C3-43B9-BD50-F2B9A5F80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574CA9D-B215-4048-AFE1-B76C9A13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730E4CB9-F2CC-421E-91EC-542009BFF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9D968E24-780B-4F7B-8773-1037AB6E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96598160-B0EA-49E7-A07F-858698983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3417888"/>
            <a:ext cx="1141413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8093D574-9B2C-485D-8302-AE8B90EC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6FD0B474-C6BE-4296-A8C1-45C0B7ACF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F83E42D-9361-4450-B897-1274EA31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7C99F94C-F24B-49EA-809C-4ABEFCD65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05FC56AC-8964-4398-8AC8-4199F032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83ACF70-EB6D-4D1A-8984-96CB856B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45DC8B8-0225-4FC5-A3FD-E59E8EC20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723E64B2-1493-4FB7-A5F4-5C49343BB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138614"/>
            <a:ext cx="1141413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F93B30E5-EE49-4786-B164-2BCE8353E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90223DEA-6CC8-4F78-92EB-13CE25D1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BB66B535-9390-404D-83EF-9468432A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5543720-F8BD-4295-A6FE-48A492F7F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5FB19603-5936-4FBD-A4BC-A014F673B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893928D-9632-4E26-BF54-D2FD83D61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992A4B1E-C87A-4EC6-A443-33C2182B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5E44597E-6AC1-404C-93CC-EF82F7E13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702176"/>
            <a:ext cx="1141413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96F9E80E-3D70-4316-BA81-78992D67C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BBB30F02-7D9F-4ACA-B1E6-756F7094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1EB4C8BF-5D21-4A08-A957-46BCEAD4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8AD87A3B-ACE3-47F5-9059-5A76FF67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90A42205-27FF-4628-8B58-0F3AED944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BB3E1DB7-6DDA-44F4-9105-DD7A0CB61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3D7D05FE-2E05-4B77-81F8-3D2267EF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DB8A0A78-E2B1-47B8-9E7D-5073B0074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8A771BB-3363-4F92-A108-E6A64D3C6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31301821-BEB2-4AD6-BF5D-8A09A64AB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FF7385C2-7BC7-416E-A3A6-567C51CF4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9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6" name="Line 49">
            <a:extLst>
              <a:ext uri="{FF2B5EF4-FFF2-40B4-BE49-F238E27FC236}">
                <a16:creationId xmlns:a16="http://schemas.microsoft.com/office/drawing/2014/main" id="{418BD21E-EDCE-45C5-8A45-9BAC24094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7" name="Line 50">
            <a:extLst>
              <a:ext uri="{FF2B5EF4-FFF2-40B4-BE49-F238E27FC236}">
                <a16:creationId xmlns:a16="http://schemas.microsoft.com/office/drawing/2014/main" id="{17C171D1-5C16-4595-8211-C3079E532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5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8" name="Line 51">
            <a:extLst>
              <a:ext uri="{FF2B5EF4-FFF2-40B4-BE49-F238E27FC236}">
                <a16:creationId xmlns:a16="http://schemas.microsoft.com/office/drawing/2014/main" id="{42D4A099-D903-46D1-8456-8E2AF0AB6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8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9" name="Line 52">
            <a:extLst>
              <a:ext uri="{FF2B5EF4-FFF2-40B4-BE49-F238E27FC236}">
                <a16:creationId xmlns:a16="http://schemas.microsoft.com/office/drawing/2014/main" id="{2740130E-1308-43B0-A8AD-ED501FF53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536826"/>
            <a:ext cx="9155113" cy="0"/>
          </a:xfrm>
          <a:prstGeom prst="line">
            <a:avLst/>
          </a:prstGeom>
          <a:noFill/>
          <a:ln w="365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0" name="Line 53">
            <a:extLst>
              <a:ext uri="{FF2B5EF4-FFF2-40B4-BE49-F238E27FC236}">
                <a16:creationId xmlns:a16="http://schemas.microsoft.com/office/drawing/2014/main" id="{B4E49F41-ED38-47C1-8568-8167BA3B9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3417888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FAB3D005-560D-4D92-A932-D36EDAFF9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138614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2" name="Line 55">
            <a:extLst>
              <a:ext uri="{FF2B5EF4-FFF2-40B4-BE49-F238E27FC236}">
                <a16:creationId xmlns:a16="http://schemas.microsoft.com/office/drawing/2014/main" id="{89E8E2B9-01E3-4A8C-916D-7A0C08A7A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702176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3" name="Line 56">
            <a:extLst>
              <a:ext uri="{FF2B5EF4-FFF2-40B4-BE49-F238E27FC236}">
                <a16:creationId xmlns:a16="http://schemas.microsoft.com/office/drawing/2014/main" id="{A1EF8DA8-95ED-4E97-A046-2F0A0E863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4" name="Line 57">
            <a:extLst>
              <a:ext uri="{FF2B5EF4-FFF2-40B4-BE49-F238E27FC236}">
                <a16:creationId xmlns:a16="http://schemas.microsoft.com/office/drawing/2014/main" id="{614B96BD-DDDB-4607-BC0F-5D7F7D5E9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1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5" name="Line 58">
            <a:extLst>
              <a:ext uri="{FF2B5EF4-FFF2-40B4-BE49-F238E27FC236}">
                <a16:creationId xmlns:a16="http://schemas.microsoft.com/office/drawing/2014/main" id="{B2568FBA-0D5B-498C-91E1-0A7EB3E29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043113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6" name="Line 59">
            <a:extLst>
              <a:ext uri="{FF2B5EF4-FFF2-40B4-BE49-F238E27FC236}">
                <a16:creationId xmlns:a16="http://schemas.microsoft.com/office/drawing/2014/main" id="{060A71FB-EF6F-4309-875F-B1B0D3210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5741989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004DC9DB-3C60-44DB-827D-81B60FB9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51" y="2208213"/>
            <a:ext cx="901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Eco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1">
            <a:extLst>
              <a:ext uri="{FF2B5EF4-FFF2-40B4-BE49-F238E27FC236}">
                <a16:creationId xmlns:a16="http://schemas.microsoft.com/office/drawing/2014/main" id="{EF01419F-3312-475C-B6E3-0B84E00C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38" y="2208213"/>
            <a:ext cx="720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ParkEyes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2">
            <a:extLst>
              <a:ext uri="{FF2B5EF4-FFF2-40B4-BE49-F238E27FC236}">
                <a16:creationId xmlns:a16="http://schemas.microsoft.com/office/drawing/2014/main" id="{04C8E476-75E5-4688-99DE-37D12D7F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Chipichape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2D21C759-487A-40D0-92CA-B0ADA65B9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6" y="2208213"/>
            <a:ext cx="5222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Parkifi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CB76F022-7197-4616-A701-FBD991A93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1" y="2208213"/>
            <a:ext cx="1036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Rover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9064384A-F349-4F71-A38B-A908CC06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 Smart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A888A457-BA2F-4758-B299-8CC592118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613" y="2208213"/>
            <a:ext cx="8747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ParqueaMe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0189E564-E3B2-4E56-A6AE-9F6CBD09E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582863"/>
            <a:ext cx="73818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Estado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84B7CFF4-B86E-4FA9-8EBC-51B7DEF9F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747963"/>
            <a:ext cx="10445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 en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EC041493-E1B3-4F67-827A-E3B5B135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898776"/>
            <a:ext cx="784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tiempo real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242E556E-E0DB-4E23-A59B-D73ED461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063876"/>
            <a:ext cx="10541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desde cualquier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3186269C-97F4-48C5-9359-996D9901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214688"/>
            <a:ext cx="6937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ubicación.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E71D0426-7620-42A6-88D2-327612CA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4A5434D6-11F5-4044-B6DD-AADFC2279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2AF2750A-E75F-45C1-8F4A-37722284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73C1F13D-BC1D-4255-8851-C2DD21AC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725570F9-5FA5-4CF1-A22D-083E78D18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463926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Detección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0207890C-F5FC-471B-9F28-9B63151D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629026"/>
            <a:ext cx="6477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espacios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B4EC0370-DBEB-40EA-A110-74A595B1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779838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disponibles y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F8F4F9B9-1B95-4E78-9B5E-B037A65A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941764"/>
            <a:ext cx="7016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ocupados.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137D0601-E898-4528-B423-DE6353B1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D53FC5F5-B537-48C9-AF41-90509B419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4EB119C0-EE6D-4842-A939-9053A346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AEEE654A-AEF8-4B6B-9435-E79FB2B5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CA62522C-9559-4728-A8B6-A3ED71BE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186239"/>
            <a:ext cx="657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Busca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EA30E62F-0C83-4B55-A3DA-DCA45FD9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348164"/>
            <a:ext cx="9366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DDC4AFE1-B259-4D67-8A6B-1CAF3721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503739"/>
            <a:ext cx="711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 la voz.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9E2DDBE1-F99E-4038-862D-A799A317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4327526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F44C3731-A905-4A62-BC41-3B37DA20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751389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Ruta desde la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6CFC2459-947A-443D-AD76-450544F3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911726"/>
            <a:ext cx="838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posición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99673064-DC5D-4A18-9133-0CA467BD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067301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usuario hasta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BAF796E6-4B01-4445-A7F3-1B742142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229226"/>
            <a:ext cx="9461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 espacio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C7E6CB79-E2A9-42DB-AE61-55CB6626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383214"/>
            <a:ext cx="6032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parqueo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5888A2E6-0AD0-4472-B742-FD0DFCA2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545139"/>
            <a:ext cx="9096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seleccionado.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A1A1C123-BC9F-44E7-8D0C-B3F8E346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5129214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2BAB72C4-623A-4291-B85D-042C2FEA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C278A3-AFDB-4FE5-B3CE-7AD19EBE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B839B10-F35D-49A0-AF8F-CB6E3FA9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METODOLOGÍAS SE USARON?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66E481-8754-4367-A560-20A1A553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7" y="2473299"/>
            <a:ext cx="2911334" cy="26192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835034-5E5A-4E68-935F-5FA088982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1" y="2511355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8C436848-FFCC-4F7A-BD90-304956A1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8507CA0F-E822-4AD6-B4E7-4CB4AB749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ECEB873-A678-442A-9CAC-FAE15E66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BACK-END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469289" y="1883536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469289" y="1958618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9C1B47-2E60-4014-84CA-BE84F60B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1" y="2967511"/>
            <a:ext cx="1599102" cy="1599102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E98727C9-F9BF-49A2-AF15-6C01058CF6D3}"/>
              </a:ext>
            </a:extLst>
          </p:cNvPr>
          <p:cNvSpPr/>
          <p:nvPr/>
        </p:nvSpPr>
        <p:spPr>
          <a:xfrm>
            <a:off x="2713576" y="3309862"/>
            <a:ext cx="914400" cy="914400"/>
          </a:xfrm>
          <a:prstGeom prst="mathPlus">
            <a:avLst>
              <a:gd name="adj1" fmla="val 14511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D9583F0-861E-46B7-9689-859D066E1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9" y="3224700"/>
            <a:ext cx="1599102" cy="108472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1735D6A-7968-4740-A9EC-A51B8F874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92" y="3224700"/>
            <a:ext cx="3835565" cy="10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6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1A25D2A2-FE04-4265-BD84-D782359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B08D7FC-D328-4E00-AB2A-0B8A5714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740745B-662C-4CCD-859F-446B8139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FRONT-END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016208" y="1955762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ESTUDIADAS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SELECCIONADA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BD9BA-B9BB-4BA5-AA99-4734CDA8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27579" r="19540" b="31286"/>
          <a:stretch/>
        </p:blipFill>
        <p:spPr>
          <a:xfrm>
            <a:off x="3191130" y="3758955"/>
            <a:ext cx="2415265" cy="7437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A41023-8863-4D20-844F-E4CB0741E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30" y="2525396"/>
            <a:ext cx="2415265" cy="10305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7DEB39-847A-482D-99EE-3282E2928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2" y="2525396"/>
            <a:ext cx="2415265" cy="24152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0FBA166-41F4-4764-864C-9B2D7E09CB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1476630" y="4940661"/>
            <a:ext cx="3429000" cy="12802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83BBDCC-EB67-4CBC-B9E1-0AA610CF7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7825468" y="3222519"/>
            <a:ext cx="3429000" cy="12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9FB10040-4AA3-4A98-A6B9-FABF8101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11BFFED-D414-43A5-92BD-953A4094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114C1D0-0B78-4AE3-8C2D-37C67442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PARKING INTEGRATED MODULE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70FCE84C-9174-44C5-8CC0-D2EF2F16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1" y="2664367"/>
            <a:ext cx="2619632" cy="196472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8F2F8F8-DCD7-46A8-8646-EA20354ED4A3}"/>
              </a:ext>
            </a:extLst>
          </p:cNvPr>
          <p:cNvSpPr txBox="1"/>
          <p:nvPr/>
        </p:nvSpPr>
        <p:spPr>
          <a:xfrm>
            <a:off x="1349291" y="4767591"/>
            <a:ext cx="246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NODEMCU-ESP8266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D4CCD77-1C9F-49F0-A545-038849CD9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5" y="2642066"/>
            <a:ext cx="1964724" cy="196472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0E8C50E-3F1B-4D21-8FC9-2F851801FEEB}"/>
              </a:ext>
            </a:extLst>
          </p:cNvPr>
          <p:cNvSpPr txBox="1"/>
          <p:nvPr/>
        </p:nvSpPr>
        <p:spPr>
          <a:xfrm>
            <a:off x="5115055" y="4784132"/>
            <a:ext cx="196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LED BLANCO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7A51B-D442-46FB-A380-F3BB24E49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911" y="2664367"/>
            <a:ext cx="2065639" cy="206563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C1BA7EC-45C1-461C-B6FF-9760C9E421FC}"/>
              </a:ext>
            </a:extLst>
          </p:cNvPr>
          <p:cNvSpPr txBox="1"/>
          <p:nvPr/>
        </p:nvSpPr>
        <p:spPr>
          <a:xfrm>
            <a:off x="8225912" y="4767591"/>
            <a:ext cx="206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STOP DOWN AC-DC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Imagen 13" descr="Imagen que contiene electrónica, proyector&#10;&#10;Descripción generada con confianza muy alta">
            <a:extLst>
              <a:ext uri="{FF2B5EF4-FFF2-40B4-BE49-F238E27FC236}">
                <a16:creationId xmlns:a16="http://schemas.microsoft.com/office/drawing/2014/main" id="{FD464B29-406F-493F-B6CD-E49B23DA5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5" y="2887099"/>
            <a:ext cx="1964724" cy="196472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DFC156A-302A-4530-96D8-902358157B39}"/>
              </a:ext>
            </a:extLst>
          </p:cNvPr>
          <p:cNvSpPr txBox="1"/>
          <p:nvPr/>
        </p:nvSpPr>
        <p:spPr>
          <a:xfrm>
            <a:off x="2068725" y="4645633"/>
            <a:ext cx="19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HC SR04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C3BDFF61-3618-4242-89DF-888F597EE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05" y="2887099"/>
            <a:ext cx="1964725" cy="19647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59DE57-B19E-425A-84F0-E860EDC8B8DB}"/>
              </a:ext>
            </a:extLst>
          </p:cNvPr>
          <p:cNvSpPr txBox="1"/>
          <p:nvPr/>
        </p:nvSpPr>
        <p:spPr>
          <a:xfrm>
            <a:off x="8557605" y="4629091"/>
            <a:ext cx="173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VL53LOX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C1FE9F5-51FF-4383-94A4-34EC1E5FB33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596BF4-FEC6-4ADB-9724-70C04738CB22}"/>
              </a:ext>
            </a:extLst>
          </p:cNvPr>
          <p:cNvSpPr txBox="1"/>
          <p:nvPr/>
        </p:nvSpPr>
        <p:spPr>
          <a:xfrm>
            <a:off x="2289650" y="1955762"/>
            <a:ext cx="152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5B38B66-5A45-44AB-94C9-8BA9B7BAD2D5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677CEE-5A36-4B27-8675-9B74C078FE32}"/>
              </a:ext>
            </a:extLst>
          </p:cNvPr>
          <p:cNvSpPr txBox="1"/>
          <p:nvPr/>
        </p:nvSpPr>
        <p:spPr>
          <a:xfrm>
            <a:off x="8690438" y="1957190"/>
            <a:ext cx="170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9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16" grpId="0"/>
      <p:bldP spid="25" grpId="0"/>
      <p:bldP spid="18" grpId="0"/>
      <p:bldP spid="23" grpId="0" animBg="1"/>
      <p:bldP spid="24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0A043E2-C70C-410E-BE40-9343BC09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F88CB1B-907F-421F-A50C-745154AF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614761D-B960-45D6-8AB0-E6841B149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¿QUIÉNES SOMOS?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5206779" y="2534165"/>
            <a:ext cx="1710343" cy="178967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E3BAC98-86F7-4613-B29C-D16ED84DC01D}"/>
              </a:ext>
            </a:extLst>
          </p:cNvPr>
          <p:cNvSpPr/>
          <p:nvPr/>
        </p:nvSpPr>
        <p:spPr>
          <a:xfrm>
            <a:off x="2896249" y="2536426"/>
            <a:ext cx="1710343" cy="1789670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7522638" y="2534165"/>
            <a:ext cx="1710343" cy="1795464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2646778" y="4453976"/>
            <a:ext cx="2209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Juan Pablo García Cifuentes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Director de Proyecto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 descr="Imagen que contiene persona, hombre, interior, pared&#10;&#10;Descripción generada con confianza muy alta">
            <a:extLst>
              <a:ext uri="{FF2B5EF4-FFF2-40B4-BE49-F238E27FC236}">
                <a16:creationId xmlns:a16="http://schemas.microsoft.com/office/drawing/2014/main" id="{F75FCF60-2492-4FE9-8602-00FD47B98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74" y="2542220"/>
            <a:ext cx="1789669" cy="1787409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7" name="Imagen 6" descr="Imagen que contiene cielo, persona, exterior, hombre&#10;&#10;Descripción generada con confianza muy alta">
            <a:extLst>
              <a:ext uri="{FF2B5EF4-FFF2-40B4-BE49-F238E27FC236}">
                <a16:creationId xmlns:a16="http://schemas.microsoft.com/office/drawing/2014/main" id="{8352C053-CBEB-4921-B06F-786319B5D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48" y="2534165"/>
            <a:ext cx="1789670" cy="1789670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12" name="Imagen 11" descr="Imagen que contiene persona, pared, mujer, interior&#10;&#10;Descripción generada con confianza muy alta">
            <a:extLst>
              <a:ext uri="{FF2B5EF4-FFF2-40B4-BE49-F238E27FC236}">
                <a16:creationId xmlns:a16="http://schemas.microsoft.com/office/drawing/2014/main" id="{3668E284-B833-4B8A-BC51-BD251DC2B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5" y="2536426"/>
            <a:ext cx="1787409" cy="1787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B5C4D840-A602-433C-80AF-E2E3D3E5011C}"/>
              </a:ext>
            </a:extLst>
          </p:cNvPr>
          <p:cNvSpPr txBox="1"/>
          <p:nvPr/>
        </p:nvSpPr>
        <p:spPr>
          <a:xfrm>
            <a:off x="4983432" y="4453976"/>
            <a:ext cx="2157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Fabio Alessandro Gatti Lerma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CC3AB2D-4775-4F02-9FD9-9818FAB56209}"/>
              </a:ext>
            </a:extLst>
          </p:cNvPr>
          <p:cNvSpPr txBox="1"/>
          <p:nvPr/>
        </p:nvSpPr>
        <p:spPr>
          <a:xfrm>
            <a:off x="7050014" y="4453976"/>
            <a:ext cx="2655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Iván Fernando Ramírez Sanclemente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RESULTADOS OBTENIDOS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00136B2-B3BC-42EB-B128-1C21D6D5BF7C}"/>
              </a:ext>
            </a:extLst>
          </p:cNvPr>
          <p:cNvSpPr/>
          <p:nvPr/>
        </p:nvSpPr>
        <p:spPr>
          <a:xfrm>
            <a:off x="1225374" y="3472014"/>
            <a:ext cx="3091253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B206C3-E57A-4467-B984-8F635A1FD8B6}"/>
              </a:ext>
            </a:extLst>
          </p:cNvPr>
          <p:cNvSpPr txBox="1"/>
          <p:nvPr/>
        </p:nvSpPr>
        <p:spPr>
          <a:xfrm>
            <a:off x="1225375" y="3549865"/>
            <a:ext cx="3091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FUNCIONALES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EA8E8EC-DE3E-4652-A3DB-FA27C168BE25}"/>
              </a:ext>
            </a:extLst>
          </p:cNvPr>
          <p:cNvSpPr/>
          <p:nvPr/>
        </p:nvSpPr>
        <p:spPr>
          <a:xfrm>
            <a:off x="460649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DF50E1-7CA1-4629-8355-4A775B208D28}"/>
              </a:ext>
            </a:extLst>
          </p:cNvPr>
          <p:cNvSpPr txBox="1"/>
          <p:nvPr/>
        </p:nvSpPr>
        <p:spPr>
          <a:xfrm>
            <a:off x="460649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USUARIO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B9607D9-3A39-4529-A1DA-17B8CCD25265}"/>
              </a:ext>
            </a:extLst>
          </p:cNvPr>
          <p:cNvSpPr/>
          <p:nvPr/>
        </p:nvSpPr>
        <p:spPr>
          <a:xfrm>
            <a:off x="782370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5CF5161-9681-400B-A915-976F56A5EBF6}"/>
              </a:ext>
            </a:extLst>
          </p:cNvPr>
          <p:cNvSpPr txBox="1"/>
          <p:nvPr/>
        </p:nvSpPr>
        <p:spPr>
          <a:xfrm>
            <a:off x="782370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HARDWARE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2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PARQUEAME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D46DD9-AC0F-4F37-9559-481043ACD366}"/>
              </a:ext>
            </a:extLst>
          </p:cNvPr>
          <p:cNvSpPr txBox="1"/>
          <p:nvPr/>
        </p:nvSpPr>
        <p:spPr>
          <a:xfrm>
            <a:off x="1384663" y="324433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Foto de la app en la Javeriana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2CB1D8-6089-48A5-A6C2-B394BD7F2747}"/>
              </a:ext>
            </a:extLst>
          </p:cNvPr>
          <p:cNvSpPr txBox="1"/>
          <p:nvPr/>
        </p:nvSpPr>
        <p:spPr>
          <a:xfrm>
            <a:off x="8747761" y="322894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Foto del PIM</a:t>
            </a:r>
          </a:p>
        </p:txBody>
      </p:sp>
    </p:spTree>
    <p:extLst>
      <p:ext uri="{BB962C8B-B14F-4D97-AF65-F5344CB8AC3E}">
        <p14:creationId xmlns:p14="http://schemas.microsoft.com/office/powerpoint/2010/main" val="301277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A9FEC90-1ADC-465B-9C26-9DA00A773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E537B70-8C49-42FE-B452-E048CBA2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78CEE86-AC81-4D15-8014-D43B6299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TRABAJOS FUTUROS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995868-3A84-4FC2-91C0-5C317D279D93}"/>
              </a:ext>
            </a:extLst>
          </p:cNvPr>
          <p:cNvSpPr/>
          <p:nvPr/>
        </p:nvSpPr>
        <p:spPr>
          <a:xfrm>
            <a:off x="1406449" y="2219286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205557-5A30-4649-BE3B-FCF2D4D60A89}"/>
              </a:ext>
            </a:extLst>
          </p:cNvPr>
          <p:cNvSpPr txBox="1"/>
          <p:nvPr/>
        </p:nvSpPr>
        <p:spPr>
          <a:xfrm>
            <a:off x="1426154" y="2297137"/>
            <a:ext cx="4233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PIM RESISTENTE AL MEDIO AMBIENTE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6A73F10-6006-4EBF-9B83-15102B4B33D7}"/>
              </a:ext>
            </a:extLst>
          </p:cNvPr>
          <p:cNvSpPr/>
          <p:nvPr/>
        </p:nvSpPr>
        <p:spPr>
          <a:xfrm>
            <a:off x="1426154" y="3118104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83FCBD-06B8-44AF-92C7-66D45FCC2658}"/>
              </a:ext>
            </a:extLst>
          </p:cNvPr>
          <p:cNvSpPr txBox="1"/>
          <p:nvPr/>
        </p:nvSpPr>
        <p:spPr>
          <a:xfrm>
            <a:off x="1426154" y="3195955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PARQUEADEROS CON 2 O MÁS PISOS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24E3625-5E45-4CB6-B7DD-12917BF854C1}"/>
              </a:ext>
            </a:extLst>
          </p:cNvPr>
          <p:cNvSpPr/>
          <p:nvPr/>
        </p:nvSpPr>
        <p:spPr>
          <a:xfrm>
            <a:off x="1406449" y="4014813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2B929E-3FA4-4443-9DC0-59BD12300E3E}"/>
              </a:ext>
            </a:extLst>
          </p:cNvPr>
          <p:cNvSpPr txBox="1"/>
          <p:nvPr/>
        </p:nvSpPr>
        <p:spPr>
          <a:xfrm>
            <a:off x="1426154" y="4092664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INSTALACIÓN DEL PIM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57CC9A7-2630-4B21-A232-574EC78C04EB}"/>
              </a:ext>
            </a:extLst>
          </p:cNvPr>
          <p:cNvSpPr/>
          <p:nvPr/>
        </p:nvSpPr>
        <p:spPr>
          <a:xfrm>
            <a:off x="1406449" y="4911522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323845-6EE5-4300-90CA-A25FFB3E7608}"/>
              </a:ext>
            </a:extLst>
          </p:cNvPr>
          <p:cNvSpPr txBox="1"/>
          <p:nvPr/>
        </p:nvSpPr>
        <p:spPr>
          <a:xfrm>
            <a:off x="1426154" y="4989373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PROYECCIÓN ECONÓMICA ACTUAL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6E13FF8-DE5A-48ED-A190-2011874EED42}"/>
              </a:ext>
            </a:extLst>
          </p:cNvPr>
          <p:cNvSpPr/>
          <p:nvPr/>
        </p:nvSpPr>
        <p:spPr>
          <a:xfrm>
            <a:off x="6328985" y="2653979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AA0CAF6-B9A7-41AB-86B1-B2A89C0FEF33}"/>
              </a:ext>
            </a:extLst>
          </p:cNvPr>
          <p:cNvSpPr txBox="1"/>
          <p:nvPr/>
        </p:nvSpPr>
        <p:spPr>
          <a:xfrm>
            <a:off x="6328985" y="2731830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APLICACIÓN PARA ESTABLECIMIENTOS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7DDBED7-95BC-423F-9C47-0A9E5E9B740A}"/>
              </a:ext>
            </a:extLst>
          </p:cNvPr>
          <p:cNvSpPr/>
          <p:nvPr/>
        </p:nvSpPr>
        <p:spPr>
          <a:xfrm>
            <a:off x="6328985" y="3565505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3839D0-D923-4B6E-8A10-CDCCA67DDC21}"/>
              </a:ext>
            </a:extLst>
          </p:cNvPr>
          <p:cNvSpPr txBox="1"/>
          <p:nvPr/>
        </p:nvSpPr>
        <p:spPr>
          <a:xfrm>
            <a:off x="6328985" y="3643356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INTEGRAR TECNOLOGÍAS VERDES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24FF4F1-C962-49EA-AC6A-C00B854FFC52}"/>
              </a:ext>
            </a:extLst>
          </p:cNvPr>
          <p:cNvSpPr/>
          <p:nvPr/>
        </p:nvSpPr>
        <p:spPr>
          <a:xfrm>
            <a:off x="6339546" y="4477031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07267E-0935-4084-969E-03B27BEE3FB2}"/>
              </a:ext>
            </a:extLst>
          </p:cNvPr>
          <p:cNvSpPr txBox="1"/>
          <p:nvPr/>
        </p:nvSpPr>
        <p:spPr>
          <a:xfrm>
            <a:off x="6339547" y="4554882"/>
            <a:ext cx="42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CON NUEVOS COMPONENTES</a:t>
            </a:r>
            <a:endParaRPr lang="es-ES" sz="1600" dirty="0">
              <a:solidFill>
                <a:schemeClr val="bg1"/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7C2B45E-5BC1-4B21-9E14-4A1551F3C92D}"/>
              </a:ext>
            </a:extLst>
          </p:cNvPr>
          <p:cNvCxnSpPr>
            <a:cxnSpLocks/>
          </p:cNvCxnSpPr>
          <p:nvPr/>
        </p:nvCxnSpPr>
        <p:spPr>
          <a:xfrm>
            <a:off x="1280160" y="245973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9F5C0EA-422E-4924-B1B9-52CA58DC0626}"/>
              </a:ext>
            </a:extLst>
          </p:cNvPr>
          <p:cNvCxnSpPr>
            <a:cxnSpLocks/>
          </p:cNvCxnSpPr>
          <p:nvPr/>
        </p:nvCxnSpPr>
        <p:spPr>
          <a:xfrm>
            <a:off x="1277112" y="3361944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D4F13C7-DB31-4EDD-A469-E6081353A7CB}"/>
              </a:ext>
            </a:extLst>
          </p:cNvPr>
          <p:cNvCxnSpPr>
            <a:cxnSpLocks/>
          </p:cNvCxnSpPr>
          <p:nvPr/>
        </p:nvCxnSpPr>
        <p:spPr>
          <a:xfrm>
            <a:off x="1277112" y="427329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MODELO DE NEGOCIO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8506F1-E4B1-413F-A622-B475A6AA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90" y="2524124"/>
            <a:ext cx="2773561" cy="22403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3CB942-CDF1-4B31-8A3D-831050FB9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85" y="2634664"/>
            <a:ext cx="2257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MARKETING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1026" name="Picture 2" descr="https://lh4.googleusercontent.com/ZLxVHnFWwmqEjXGpfDhwQnnePOQmVnFvTs1S0l3WV_7Z-Zw7fkKVeftkaDhvLX7-CaY-x7-VaxkLFOYzzSwOIsNO_x1nvICH3Y_9gwqVQY5kyhm4NhNysjV5lSPWZOgeOWyW5vRa">
            <a:extLst>
              <a:ext uri="{FF2B5EF4-FFF2-40B4-BE49-F238E27FC236}">
                <a16:creationId xmlns:a16="http://schemas.microsoft.com/office/drawing/2014/main" id="{C4033D61-CC6B-490C-91EC-E5061878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93" y="2636581"/>
            <a:ext cx="3681541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jqvf10AojWsQpHBxkEbPwm_qOvpAz33alkBCvzC7Jud9CIuF2zxJ5wbmSQ4VY2ew_CSZURaALLjTC7d4uKrKc7uX73pVWQXblaONqQY88Sayvv4T4m1F-UP0Ed2ZViY_8y5mKYGT">
            <a:extLst>
              <a:ext uri="{FF2B5EF4-FFF2-40B4-BE49-F238E27FC236}">
                <a16:creationId xmlns:a16="http://schemas.microsoft.com/office/drawing/2014/main" id="{4F7546A8-E7AE-4D3D-B412-3DA1E74B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256" y="2636580"/>
            <a:ext cx="3681541" cy="24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87CD9F4-8DD1-4FA7-83CA-67176AD3DA22}"/>
              </a:ext>
            </a:extLst>
          </p:cNvPr>
          <p:cNvSpPr txBox="1"/>
          <p:nvPr/>
        </p:nvSpPr>
        <p:spPr>
          <a:xfrm>
            <a:off x="0" y="2112274"/>
            <a:ext cx="12192000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accent6"/>
                </a:solidFill>
              </a:rPr>
              <a:t>http://www.parqueameapp.com/</a:t>
            </a:r>
            <a:endParaRPr lang="es-E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6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06AEF80C-98F8-4F88-9D6E-A3512CE8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03B8871-2107-4023-AE30-F441A073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2C1FAA12-AC5C-475F-88A1-605B4B93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C64F642-FFF7-491B-A334-572721A2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AF9A4E81-A7F1-40C6-A154-F42903D9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¿POR QUÉ SURGIÓ?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1D227030-4FC2-410F-9B0B-BA710D399F3B}"/>
              </a:ext>
            </a:extLst>
          </p:cNvPr>
          <p:cNvSpPr/>
          <p:nvPr/>
        </p:nvSpPr>
        <p:spPr>
          <a:xfrm>
            <a:off x="3551226" y="2971800"/>
            <a:ext cx="914400" cy="914400"/>
          </a:xfrm>
          <a:prstGeom prst="mathPlus">
            <a:avLst>
              <a:gd name="adj1" fmla="val 14511"/>
            </a:avLst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s igual a 15">
            <a:extLst>
              <a:ext uri="{FF2B5EF4-FFF2-40B4-BE49-F238E27FC236}">
                <a16:creationId xmlns:a16="http://schemas.microsoft.com/office/drawing/2014/main" id="{91693989-9238-40F3-8F25-91EA8A83C1A2}"/>
              </a:ext>
            </a:extLst>
          </p:cNvPr>
          <p:cNvSpPr/>
          <p:nvPr/>
        </p:nvSpPr>
        <p:spPr>
          <a:xfrm>
            <a:off x="7731872" y="3057074"/>
            <a:ext cx="914400" cy="914400"/>
          </a:xfrm>
          <a:prstGeom prst="mathEqual">
            <a:avLst>
              <a:gd name="adj1" fmla="val 15412"/>
              <a:gd name="adj2" fmla="val 26175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00F0C89-CC53-492E-BDE5-2531074D75F6}"/>
              </a:ext>
            </a:extLst>
          </p:cNvPr>
          <p:cNvSpPr txBox="1">
            <a:spLocks/>
          </p:cNvSpPr>
          <p:nvPr/>
        </p:nvSpPr>
        <p:spPr>
          <a:xfrm>
            <a:off x="0" y="499385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El aumento de vehículos ha generado descontrol en los parqueaderos y estrés en los conductores.</a:t>
            </a:r>
          </a:p>
        </p:txBody>
      </p:sp>
      <p:pic>
        <p:nvPicPr>
          <p:cNvPr id="12" name="Imagen 11" descr="Imagen que contiene automóvil&#10;&#10;Descripción generada con confianza alta">
            <a:extLst>
              <a:ext uri="{FF2B5EF4-FFF2-40B4-BE49-F238E27FC236}">
                <a16:creationId xmlns:a16="http://schemas.microsoft.com/office/drawing/2014/main" id="{F9E67521-0711-4344-9D7E-6BEF9EC0E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b="4312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pic>
        <p:nvPicPr>
          <p:cNvPr id="13" name="Imagen 12" descr="Imagen que contiene automóvil, exterior, tráfico, ocupado&#10;&#10;Descripción generada con confianza muy alta">
            <a:extLst>
              <a:ext uri="{FF2B5EF4-FFF2-40B4-BE49-F238E27FC236}">
                <a16:creationId xmlns:a16="http://schemas.microsoft.com/office/drawing/2014/main" id="{F62379B9-BB96-4DB4-B73A-243AB7265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r="-26" b="6994"/>
          <a:stretch/>
        </p:blipFill>
        <p:spPr>
          <a:xfrm>
            <a:off x="-11" y="0"/>
            <a:ext cx="12192001" cy="6858000"/>
          </a:xfrm>
          <a:prstGeom prst="rect">
            <a:avLst/>
          </a:prstGeom>
        </p:spPr>
      </p:pic>
      <p:pic>
        <p:nvPicPr>
          <p:cNvPr id="18" name="Imagen 17" descr="Imagen que contiene automóvil, hombre, persona, exterior&#10;&#10;Descripción generada con confianza muy alta">
            <a:extLst>
              <a:ext uri="{FF2B5EF4-FFF2-40B4-BE49-F238E27FC236}">
                <a16:creationId xmlns:a16="http://schemas.microsoft.com/office/drawing/2014/main" id="{B5BFE48C-CD6D-4A85-B5FB-A79C9EB93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" y="-1"/>
            <a:ext cx="121974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31 0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 L 0.33737 -0.00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áfico 46">
            <a:extLst>
              <a:ext uri="{FF2B5EF4-FFF2-40B4-BE49-F238E27FC236}">
                <a16:creationId xmlns:a16="http://schemas.microsoft.com/office/drawing/2014/main" id="{0B80F45D-2790-40B5-9F72-0F075FAA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B9171268-EB76-4773-ADF4-CF070E4E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102CE1A-11EE-4A1C-891F-9B2DB60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ES PARQUEAME?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4998720" y="3869067"/>
            <a:ext cx="2194559" cy="2308559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6BF347-7244-4684-BCE7-FCB1C4BA9634}"/>
              </a:ext>
            </a:extLst>
          </p:cNvPr>
          <p:cNvSpPr txBox="1"/>
          <p:nvPr/>
        </p:nvSpPr>
        <p:spPr>
          <a:xfrm>
            <a:off x="1573716" y="2169053"/>
            <a:ext cx="904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 err="1">
                <a:solidFill>
                  <a:schemeClr val="bg1">
                    <a:lumMod val="65000"/>
                  </a:schemeClr>
                </a:solidFill>
              </a:rPr>
              <a:t>ParqueaMe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 es un aplicativo que busca dar solución a uno de los problemas más molestos que podemos encontrar a la hora de salir a un centro comercial, universidad o establecimiento en general. Este problema consiste en encontrar un lugar disponible donde aparcar.</a:t>
            </a:r>
          </a:p>
        </p:txBody>
      </p:sp>
      <p:pic>
        <p:nvPicPr>
          <p:cNvPr id="22" name="Gráfico 21" descr="Marcador">
            <a:extLst>
              <a:ext uri="{FF2B5EF4-FFF2-40B4-BE49-F238E27FC236}">
                <a16:creationId xmlns:a16="http://schemas.microsoft.com/office/drawing/2014/main" id="{2341C7B2-B5BF-450C-BB79-F0EF88C8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5739" y="4098603"/>
            <a:ext cx="700511" cy="700511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8C3FF-2015-4681-84CD-57B2FD5395DE}"/>
              </a:ext>
            </a:extLst>
          </p:cNvPr>
          <p:cNvSpPr txBox="1"/>
          <p:nvPr/>
        </p:nvSpPr>
        <p:spPr>
          <a:xfrm>
            <a:off x="4998715" y="5235914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bg1">
                    <a:lumMod val="65000"/>
                  </a:schemeClr>
                </a:solidFill>
              </a:rPr>
              <a:t>Encuentra un parqueadero fácil y rápido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1D7D97-A1BB-4E9D-99EF-54E07AAC9081}"/>
              </a:ext>
            </a:extLst>
          </p:cNvPr>
          <p:cNvSpPr/>
          <p:nvPr/>
        </p:nvSpPr>
        <p:spPr>
          <a:xfrm>
            <a:off x="5005150" y="3867357"/>
            <a:ext cx="2194559" cy="230717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oche">
            <a:extLst>
              <a:ext uri="{FF2B5EF4-FFF2-40B4-BE49-F238E27FC236}">
                <a16:creationId xmlns:a16="http://schemas.microsoft.com/office/drawing/2014/main" id="{BA3A81C4-79F4-41EF-8D06-C6AE5582A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962" y="4033832"/>
            <a:ext cx="830052" cy="83005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B0563EF-AA41-4EC1-8695-367F222A4AE4}"/>
              </a:ext>
            </a:extLst>
          </p:cNvPr>
          <p:cNvSpPr txBox="1"/>
          <p:nvPr/>
        </p:nvSpPr>
        <p:spPr>
          <a:xfrm>
            <a:off x="4998709" y="5235913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Llega a tiempo a tus compromisos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92EF745-DBDF-4310-A0CE-5C5E60ED8D2C}"/>
              </a:ext>
            </a:extLst>
          </p:cNvPr>
          <p:cNvSpPr/>
          <p:nvPr/>
        </p:nvSpPr>
        <p:spPr>
          <a:xfrm>
            <a:off x="5014495" y="3822780"/>
            <a:ext cx="2194559" cy="240792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áfico 31" descr="Cara riendo con relleno sólido">
            <a:extLst>
              <a:ext uri="{FF2B5EF4-FFF2-40B4-BE49-F238E27FC236}">
                <a16:creationId xmlns:a16="http://schemas.microsoft.com/office/drawing/2014/main" id="{0FF981B7-71D5-4211-BD73-2FCFE27DE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1793" y="4084158"/>
            <a:ext cx="729399" cy="72939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C31CBE15-8BDC-4E5B-AAC2-E3CF736EAAA1}"/>
              </a:ext>
            </a:extLst>
          </p:cNvPr>
          <p:cNvSpPr txBox="1"/>
          <p:nvPr/>
        </p:nvSpPr>
        <p:spPr>
          <a:xfrm>
            <a:off x="5014496" y="5327353"/>
            <a:ext cx="2178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Menos estrés, más felicidad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5014093" y="3796898"/>
            <a:ext cx="2194559" cy="2448095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Gráfico 25" descr="Planta">
            <a:extLst>
              <a:ext uri="{FF2B5EF4-FFF2-40B4-BE49-F238E27FC236}">
                <a16:creationId xmlns:a16="http://schemas.microsoft.com/office/drawing/2014/main" id="{D1EE27DF-8A3D-434A-9456-1BF277122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9485" y="4140515"/>
            <a:ext cx="593005" cy="593005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5013691" y="5322293"/>
            <a:ext cx="217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Disminuye la polución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2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05 2.5925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7044 -0.0006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44 -0.0020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8997 -0.0025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997 0.000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8997 -0.0020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8867 0.000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8919 0.000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08932 -0.0009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26836 0.00115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6953 0.0090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44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6823 -0.0002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4" grpId="0"/>
      <p:bldP spid="34" grpId="1"/>
      <p:bldP spid="17" grpId="0" animBg="1"/>
      <p:bldP spid="17" grpId="1" animBg="1"/>
      <p:bldP spid="35" grpId="0"/>
      <p:bldP spid="35" grpId="1"/>
      <p:bldP spid="20" grpId="0" animBg="1"/>
      <p:bldP spid="20" grpId="1" animBg="1"/>
      <p:bldP spid="33" grpId="0"/>
      <p:bldP spid="33" grpId="1"/>
      <p:bldP spid="19" grpId="0" animBg="1"/>
      <p:bldP spid="19" grpId="1" animBg="1"/>
      <p:bldP spid="29" grpId="0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824F1ADD-F98B-407F-B9BF-168F57C1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FF784DF8-5E72-4601-BD21-A3C7E160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7E3AD1B3-2C96-46F9-9927-618043E9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0" y="6305149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TE OFRECE?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C728FC5-A194-45D1-8CE4-70F090E26145}"/>
              </a:ext>
            </a:extLst>
          </p:cNvPr>
          <p:cNvCxnSpPr>
            <a:cxnSpLocks/>
          </p:cNvCxnSpPr>
          <p:nvPr/>
        </p:nvCxnSpPr>
        <p:spPr>
          <a:xfrm flipV="1">
            <a:off x="7444600" y="1941766"/>
            <a:ext cx="1435789" cy="874354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31139A3-4F9D-4C17-A53A-1D61484BF76A}"/>
              </a:ext>
            </a:extLst>
          </p:cNvPr>
          <p:cNvCxnSpPr>
            <a:cxnSpLocks/>
          </p:cNvCxnSpPr>
          <p:nvPr/>
        </p:nvCxnSpPr>
        <p:spPr>
          <a:xfrm>
            <a:off x="6905281" y="4368038"/>
            <a:ext cx="2387000" cy="994794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5C2B531-8A78-43C8-A4C2-AA70133EF6B2}"/>
              </a:ext>
            </a:extLst>
          </p:cNvPr>
          <p:cNvCxnSpPr>
            <a:cxnSpLocks/>
          </p:cNvCxnSpPr>
          <p:nvPr/>
        </p:nvCxnSpPr>
        <p:spPr>
          <a:xfrm flipH="1" flipV="1">
            <a:off x="2323070" y="3075058"/>
            <a:ext cx="2784392" cy="707885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7A609F5-5858-408F-9B21-EB6D7A2AFB77}"/>
              </a:ext>
            </a:extLst>
          </p:cNvPr>
          <p:cNvSpPr/>
          <p:nvPr/>
        </p:nvSpPr>
        <p:spPr>
          <a:xfrm>
            <a:off x="8673436" y="797779"/>
            <a:ext cx="1455481" cy="1606944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72D9DFB-1FAA-4BCF-AEBB-1448B20072E6}"/>
              </a:ext>
            </a:extLst>
          </p:cNvPr>
          <p:cNvSpPr/>
          <p:nvPr/>
        </p:nvSpPr>
        <p:spPr>
          <a:xfrm>
            <a:off x="4329367" y="1941766"/>
            <a:ext cx="3533255" cy="3682352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Smartphone">
            <a:extLst>
              <a:ext uri="{FF2B5EF4-FFF2-40B4-BE49-F238E27FC236}">
                <a16:creationId xmlns:a16="http://schemas.microsoft.com/office/drawing/2014/main" id="{7C36CEE3-5DC2-470F-9109-02B3D76B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16970">
            <a:off x="5638795" y="2561782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22F5B-FA89-4A5A-82E9-57329309A286}"/>
              </a:ext>
            </a:extLst>
          </p:cNvPr>
          <p:cNvSpPr txBox="1"/>
          <p:nvPr/>
        </p:nvSpPr>
        <p:spPr>
          <a:xfrm>
            <a:off x="8673436" y="1383536"/>
            <a:ext cx="145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FÁCIL DE USAR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2FB374E-CB0C-440A-9216-ABE9E471A0C7}"/>
              </a:ext>
            </a:extLst>
          </p:cNvPr>
          <p:cNvSpPr/>
          <p:nvPr/>
        </p:nvSpPr>
        <p:spPr>
          <a:xfrm>
            <a:off x="1261491" y="2156528"/>
            <a:ext cx="1455482" cy="1606944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673B1F-EFAA-48D0-91D4-E614FF90B0ED}"/>
              </a:ext>
            </a:extLst>
          </p:cNvPr>
          <p:cNvSpPr txBox="1"/>
          <p:nvPr/>
        </p:nvSpPr>
        <p:spPr>
          <a:xfrm>
            <a:off x="1261491" y="2636834"/>
            <a:ext cx="145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ESTADO REAL DEL PARQUEADERO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0D97C4-04DF-4AD4-9649-4165D73C0911}"/>
              </a:ext>
            </a:extLst>
          </p:cNvPr>
          <p:cNvSpPr/>
          <p:nvPr/>
        </p:nvSpPr>
        <p:spPr>
          <a:xfrm>
            <a:off x="8880388" y="4588751"/>
            <a:ext cx="1455479" cy="1606943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FB6E53F-B6CE-45FB-AEE5-8DE1968A64C2}"/>
              </a:ext>
            </a:extLst>
          </p:cNvPr>
          <p:cNvSpPr txBox="1"/>
          <p:nvPr/>
        </p:nvSpPr>
        <p:spPr>
          <a:xfrm>
            <a:off x="8880388" y="5069056"/>
            <a:ext cx="145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SIEMPRE GRATIS PARA EL USUARIO</a:t>
            </a:r>
            <a:endParaRPr lang="es-ES" sz="1200" b="1" dirty="0">
              <a:solidFill>
                <a:schemeClr val="bg1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C856CBE-4E8B-418D-9DE9-83F61AE4B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3798" y="3726122"/>
            <a:ext cx="2784392" cy="9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64A5124F-C31A-4846-9620-CE2D235E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29D06C6-416D-480A-81B3-204510E4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8AE16BD-04BE-4CBF-8E63-B533D917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teléfono, teléfono móvil, iPod, electrónica&#10;&#10;Descripción generada con confianza muy alta">
            <a:extLst>
              <a:ext uri="{FF2B5EF4-FFF2-40B4-BE49-F238E27FC236}">
                <a16:creationId xmlns:a16="http://schemas.microsoft.com/office/drawing/2014/main" id="{B896B6D9-C645-445E-8BB2-70ABE020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66" y="1451372"/>
            <a:ext cx="4550461" cy="455046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F5C2612-5B2D-4E8B-AE38-8B25FA67833D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300650-06FE-411E-8F20-58B3060BBD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HERRAMIENTA TECNOLÓGICA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3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2A63A745-36DD-4E74-AA6C-A8BF119F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85DD18F-D1D0-4E1D-A716-E03E968B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A40D904-7EA4-4AA4-BC9E-DDF5B058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F06B69-6BAE-40B5-A5D4-13FCE42A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5" y="2702536"/>
            <a:ext cx="3848025" cy="21608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0BFF23-DE4C-4611-9989-FD6644F80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57" y="2204514"/>
            <a:ext cx="1772697" cy="3156857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2B9DA7F-5D4B-45BD-8001-7797E510FA1A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978DF49-4E28-4192-A88C-D9D9CE55B8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NECESIDADES DE LOS USUARIOS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3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45FF4BB8-A7A7-4DCC-B298-3B57C3BC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5D77754-2380-4C41-A632-360616888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8C59BFC-7736-400F-BD57-6721E76A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D72875-AE61-40D0-90C6-E8CD82A67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3660" r="81996" b="4246"/>
          <a:stretch/>
        </p:blipFill>
        <p:spPr>
          <a:xfrm>
            <a:off x="385483" y="2119766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4B5FEDF-7212-4FF9-831E-BE61B540B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3829" r="61923" b="4077"/>
          <a:stretch/>
        </p:blipFill>
        <p:spPr>
          <a:xfrm>
            <a:off x="1411942" y="2568617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B5C0BD-22A0-4E77-AA4A-E907B7023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61" t="3792" r="41601" b="4114"/>
          <a:stretch/>
        </p:blipFill>
        <p:spPr>
          <a:xfrm>
            <a:off x="2436010" y="2119766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7AF527-0842-4DF6-B84A-B5017DCE7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82" t="3315" r="21780" b="4591"/>
          <a:stretch/>
        </p:blipFill>
        <p:spPr>
          <a:xfrm>
            <a:off x="3462469" y="2568617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62AFF8B-5F79-4F47-9959-83F6DEA9C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96" t="3715" r="1566" b="4192"/>
          <a:stretch/>
        </p:blipFill>
        <p:spPr>
          <a:xfrm>
            <a:off x="4488928" y="2119766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DA037B-EAF8-4C83-B005-10013FF57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" t="2471" r="82226" b="3845"/>
          <a:stretch/>
        </p:blipFill>
        <p:spPr>
          <a:xfrm>
            <a:off x="5512996" y="2568617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B8C2221-9ECF-4356-942F-43BCF27A2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t="2392" r="61916" b="3924"/>
          <a:stretch/>
        </p:blipFill>
        <p:spPr>
          <a:xfrm>
            <a:off x="6537063" y="2119766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285D83-13A3-4BF2-87E9-016484CB8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80" t="3159" r="41580" b="3159"/>
          <a:stretch/>
        </p:blipFill>
        <p:spPr>
          <a:xfrm>
            <a:off x="7563522" y="2568617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A92FC24-B420-4AB7-8598-62D146AB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18" t="2392" r="21442" b="3926"/>
          <a:stretch/>
        </p:blipFill>
        <p:spPr>
          <a:xfrm>
            <a:off x="8587591" y="2119766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5A3101E-D9F8-49C8-B12C-E2B5A956F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35" t="1979" r="1125" b="4339"/>
          <a:stretch/>
        </p:blipFill>
        <p:spPr>
          <a:xfrm>
            <a:off x="9616440" y="2568617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73E3AE5-D889-47A3-8E9D-CBE0AE53B7B3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079838-83F2-42C1-9EA3-2BA2B509257D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NO FUNCIONAL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2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9190A60D-3191-4B28-96D6-9D31480B5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04DA608-BD99-4301-9C3E-1C0C8D63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C699A74-D958-4EE5-97C6-BC1241CCF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F9E9A4-2120-4D45-8169-E6F4F8EE6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t="30885" r="2168" b="14793"/>
          <a:stretch/>
        </p:blipFill>
        <p:spPr>
          <a:xfrm>
            <a:off x="3628595" y="2885817"/>
            <a:ext cx="4934800" cy="278853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419540-AAC8-4735-885C-155DE36FF5CD}"/>
              </a:ext>
            </a:extLst>
          </p:cNvPr>
          <p:cNvSpPr txBox="1"/>
          <p:nvPr/>
        </p:nvSpPr>
        <p:spPr>
          <a:xfrm>
            <a:off x="4118812" y="2210227"/>
            <a:ext cx="395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accent4"/>
                </a:solidFill>
              </a:rPr>
              <a:t>Parking </a:t>
            </a:r>
            <a:r>
              <a:rPr lang="es-CO" dirty="0" err="1">
                <a:solidFill>
                  <a:schemeClr val="accent4"/>
                </a:solidFill>
              </a:rPr>
              <a:t>Integrated</a:t>
            </a:r>
            <a:r>
              <a:rPr lang="es-CO" dirty="0">
                <a:solidFill>
                  <a:schemeClr val="accent4"/>
                </a:solidFill>
              </a:rPr>
              <a:t> Module (PIM)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AEDBDA6-8FDF-4DBF-B131-2036D3759E44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228ED9-E629-46AF-BAE2-04750FAE7A02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DETECTOR DE VEHÍCULOS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8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878</Words>
  <Application>Microsoft Office PowerPoint</Application>
  <PresentationFormat>Panorámica</PresentationFormat>
  <Paragraphs>201</Paragraphs>
  <Slides>25</Slides>
  <Notes>3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Parqueame App</dc:title>
  <dc:creator>Ivan Ramirez</dc:creator>
  <cp:lastModifiedBy>Ivan Ramirez</cp:lastModifiedBy>
  <cp:revision>98</cp:revision>
  <dcterms:created xsi:type="dcterms:W3CDTF">2018-05-22T03:56:29Z</dcterms:created>
  <dcterms:modified xsi:type="dcterms:W3CDTF">2018-06-27T19:13:41Z</dcterms:modified>
</cp:coreProperties>
</file>